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9" r:id="rId1"/>
  </p:sldMasterIdLst>
  <p:notesMasterIdLst>
    <p:notesMasterId r:id="rId3"/>
  </p:notesMasterIdLst>
  <p:sldIdLst>
    <p:sldId id="260" r:id="rId2"/>
  </p:sldIdLst>
  <p:sldSz cx="9144000" cy="5143500" type="screen16x9"/>
  <p:notesSz cx="6858000" cy="9144000"/>
  <p:embeddedFontLst>
    <p:embeddedFont>
      <p:font typeface="Roboto Condensed Light" panose="020F0502020204030204" pitchFamily="2"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CCCC"/>
    <a:srgbClr val="FFF3CD"/>
    <a:srgbClr val="C0DAAF"/>
    <a:srgbClr val="CAE8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F314111-66D0-4BEF-B89E-5FEB5680506D}">
  <a:tblStyle styleId="{CF314111-66D0-4BEF-B89E-5FEB5680506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BABAC79-69FC-4191-935C-AFD395178493}"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1"/>
  </p:normalViewPr>
  <p:slideViewPr>
    <p:cSldViewPr snapToGrid="0">
      <p:cViewPr varScale="1">
        <p:scale>
          <a:sx n="85" d="100"/>
          <a:sy n="85" d="100"/>
        </p:scale>
        <p:origin x="966" y="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brahmanyam, Maruthy" userId="4f1d1cab-42d8-44c4-b5af-f4ed5402a4e4" providerId="ADAL" clId="{CE34F96E-1653-4B17-948D-2DD3C82EC7B3}"/>
    <pc:docChg chg="delSld modSld">
      <pc:chgData name="Subrahmanyam, Maruthy" userId="4f1d1cab-42d8-44c4-b5af-f4ed5402a4e4" providerId="ADAL" clId="{CE34F96E-1653-4B17-948D-2DD3C82EC7B3}" dt="2023-01-04T07:10:17.040" v="23" actId="20577"/>
      <pc:docMkLst>
        <pc:docMk/>
      </pc:docMkLst>
      <pc:sldChg chg="del">
        <pc:chgData name="Subrahmanyam, Maruthy" userId="4f1d1cab-42d8-44c4-b5af-f4ed5402a4e4" providerId="ADAL" clId="{CE34F96E-1653-4B17-948D-2DD3C82EC7B3}" dt="2023-01-04T07:08:51.838" v="3" actId="47"/>
        <pc:sldMkLst>
          <pc:docMk/>
          <pc:sldMk cId="1541306701" sldId="257"/>
        </pc:sldMkLst>
      </pc:sldChg>
      <pc:sldChg chg="del">
        <pc:chgData name="Subrahmanyam, Maruthy" userId="4f1d1cab-42d8-44c4-b5af-f4ed5402a4e4" providerId="ADAL" clId="{CE34F96E-1653-4B17-948D-2DD3C82EC7B3}" dt="2023-01-04T07:08:54.220" v="4" actId="47"/>
        <pc:sldMkLst>
          <pc:docMk/>
          <pc:sldMk cId="951412704" sldId="258"/>
        </pc:sldMkLst>
      </pc:sldChg>
      <pc:sldChg chg="del">
        <pc:chgData name="Subrahmanyam, Maruthy" userId="4f1d1cab-42d8-44c4-b5af-f4ed5402a4e4" providerId="ADAL" clId="{CE34F96E-1653-4B17-948D-2DD3C82EC7B3}" dt="2023-01-04T07:08:56.062" v="5" actId="47"/>
        <pc:sldMkLst>
          <pc:docMk/>
          <pc:sldMk cId="2571143117" sldId="259"/>
        </pc:sldMkLst>
      </pc:sldChg>
      <pc:sldChg chg="modSp mod">
        <pc:chgData name="Subrahmanyam, Maruthy" userId="4f1d1cab-42d8-44c4-b5af-f4ed5402a4e4" providerId="ADAL" clId="{CE34F96E-1653-4B17-948D-2DD3C82EC7B3}" dt="2023-01-04T07:10:17.040" v="23" actId="20577"/>
        <pc:sldMkLst>
          <pc:docMk/>
          <pc:sldMk cId="1724193143" sldId="260"/>
        </pc:sldMkLst>
        <pc:spChg chg="mod">
          <ac:chgData name="Subrahmanyam, Maruthy" userId="4f1d1cab-42d8-44c4-b5af-f4ed5402a4e4" providerId="ADAL" clId="{CE34F96E-1653-4B17-948D-2DD3C82EC7B3}" dt="2023-01-04T07:10:17.040" v="23" actId="20577"/>
          <ac:spMkLst>
            <pc:docMk/>
            <pc:sldMk cId="1724193143" sldId="260"/>
            <ac:spMk id="633" creationId="{00000000-0000-0000-0000-000000000000}"/>
          </ac:spMkLst>
        </pc:spChg>
      </pc:sldChg>
      <pc:sldChg chg="del">
        <pc:chgData name="Subrahmanyam, Maruthy" userId="4f1d1cab-42d8-44c4-b5af-f4ed5402a4e4" providerId="ADAL" clId="{CE34F96E-1653-4B17-948D-2DD3C82EC7B3}" dt="2023-01-04T07:08:50.132" v="1" actId="47"/>
        <pc:sldMkLst>
          <pc:docMk/>
          <pc:sldMk cId="0" sldId="262"/>
        </pc:sldMkLst>
      </pc:sldChg>
      <pc:sldChg chg="del">
        <pc:chgData name="Subrahmanyam, Maruthy" userId="4f1d1cab-42d8-44c4-b5af-f4ed5402a4e4" providerId="ADAL" clId="{CE34F96E-1653-4B17-948D-2DD3C82EC7B3}" dt="2023-01-04T07:08:51.033" v="2" actId="47"/>
        <pc:sldMkLst>
          <pc:docMk/>
          <pc:sldMk cId="2191106810" sldId="263"/>
        </pc:sldMkLst>
      </pc:sldChg>
      <pc:sldChg chg="del">
        <pc:chgData name="Subrahmanyam, Maruthy" userId="4f1d1cab-42d8-44c4-b5af-f4ed5402a4e4" providerId="ADAL" clId="{CE34F96E-1653-4B17-948D-2DD3C82EC7B3}" dt="2023-01-04T07:09:01.094" v="8" actId="47"/>
        <pc:sldMkLst>
          <pc:docMk/>
          <pc:sldMk cId="4113152697" sldId="264"/>
        </pc:sldMkLst>
      </pc:sldChg>
      <pc:sldChg chg="del">
        <pc:chgData name="Subrahmanyam, Maruthy" userId="4f1d1cab-42d8-44c4-b5af-f4ed5402a4e4" providerId="ADAL" clId="{CE34F96E-1653-4B17-948D-2DD3C82EC7B3}" dt="2023-01-04T07:09:02.117" v="9" actId="47"/>
        <pc:sldMkLst>
          <pc:docMk/>
          <pc:sldMk cId="1756465460" sldId="265"/>
        </pc:sldMkLst>
      </pc:sldChg>
      <pc:sldChg chg="del">
        <pc:chgData name="Subrahmanyam, Maruthy" userId="4f1d1cab-42d8-44c4-b5af-f4ed5402a4e4" providerId="ADAL" clId="{CE34F96E-1653-4B17-948D-2DD3C82EC7B3}" dt="2023-01-04T07:09:02.936" v="10" actId="47"/>
        <pc:sldMkLst>
          <pc:docMk/>
          <pc:sldMk cId="4178326187" sldId="266"/>
        </pc:sldMkLst>
      </pc:sldChg>
      <pc:sldChg chg="del">
        <pc:chgData name="Subrahmanyam, Maruthy" userId="4f1d1cab-42d8-44c4-b5af-f4ed5402a4e4" providerId="ADAL" clId="{CE34F96E-1653-4B17-948D-2DD3C82EC7B3}" dt="2023-01-04T07:09:03.636" v="11" actId="47"/>
        <pc:sldMkLst>
          <pc:docMk/>
          <pc:sldMk cId="1321489378" sldId="267"/>
        </pc:sldMkLst>
      </pc:sldChg>
      <pc:sldChg chg="del">
        <pc:chgData name="Subrahmanyam, Maruthy" userId="4f1d1cab-42d8-44c4-b5af-f4ed5402a4e4" providerId="ADAL" clId="{CE34F96E-1653-4B17-948D-2DD3C82EC7B3}" dt="2023-01-04T07:08:58.999" v="6" actId="47"/>
        <pc:sldMkLst>
          <pc:docMk/>
          <pc:sldMk cId="661069028" sldId="268"/>
        </pc:sldMkLst>
      </pc:sldChg>
      <pc:sldChg chg="del">
        <pc:chgData name="Subrahmanyam, Maruthy" userId="4f1d1cab-42d8-44c4-b5af-f4ed5402a4e4" providerId="ADAL" clId="{CE34F96E-1653-4B17-948D-2DD3C82EC7B3}" dt="2023-01-04T07:09:04.428" v="12" actId="47"/>
        <pc:sldMkLst>
          <pc:docMk/>
          <pc:sldMk cId="2343650577" sldId="269"/>
        </pc:sldMkLst>
      </pc:sldChg>
      <pc:sldChg chg="del">
        <pc:chgData name="Subrahmanyam, Maruthy" userId="4f1d1cab-42d8-44c4-b5af-f4ed5402a4e4" providerId="ADAL" clId="{CE34F96E-1653-4B17-948D-2DD3C82EC7B3}" dt="2023-01-04T07:09:05.183" v="13" actId="47"/>
        <pc:sldMkLst>
          <pc:docMk/>
          <pc:sldMk cId="3828440444" sldId="270"/>
        </pc:sldMkLst>
      </pc:sldChg>
      <pc:sldChg chg="del">
        <pc:chgData name="Subrahmanyam, Maruthy" userId="4f1d1cab-42d8-44c4-b5af-f4ed5402a4e4" providerId="ADAL" clId="{CE34F96E-1653-4B17-948D-2DD3C82EC7B3}" dt="2023-01-04T07:09:05.982" v="14" actId="47"/>
        <pc:sldMkLst>
          <pc:docMk/>
          <pc:sldMk cId="841729426" sldId="271"/>
        </pc:sldMkLst>
      </pc:sldChg>
      <pc:sldChg chg="del">
        <pc:chgData name="Subrahmanyam, Maruthy" userId="4f1d1cab-42d8-44c4-b5af-f4ed5402a4e4" providerId="ADAL" clId="{CE34F96E-1653-4B17-948D-2DD3C82EC7B3}" dt="2023-01-04T07:08:49.175" v="0" actId="47"/>
        <pc:sldMkLst>
          <pc:docMk/>
          <pc:sldMk cId="2554327547" sldId="272"/>
        </pc:sldMkLst>
      </pc:sldChg>
      <pc:sldChg chg="del">
        <pc:chgData name="Subrahmanyam, Maruthy" userId="4f1d1cab-42d8-44c4-b5af-f4ed5402a4e4" providerId="ADAL" clId="{CE34F96E-1653-4B17-948D-2DD3C82EC7B3}" dt="2023-01-04T07:09:06.657" v="15" actId="47"/>
        <pc:sldMkLst>
          <pc:docMk/>
          <pc:sldMk cId="2496209560" sldId="273"/>
        </pc:sldMkLst>
      </pc:sldChg>
      <pc:sldChg chg="del">
        <pc:chgData name="Subrahmanyam, Maruthy" userId="4f1d1cab-42d8-44c4-b5af-f4ed5402a4e4" providerId="ADAL" clId="{CE34F96E-1653-4B17-948D-2DD3C82EC7B3}" dt="2023-01-04T07:09:08.406" v="16" actId="47"/>
        <pc:sldMkLst>
          <pc:docMk/>
          <pc:sldMk cId="367241840" sldId="274"/>
        </pc:sldMkLst>
      </pc:sldChg>
      <pc:sldChg chg="del">
        <pc:chgData name="Subrahmanyam, Maruthy" userId="4f1d1cab-42d8-44c4-b5af-f4ed5402a4e4" providerId="ADAL" clId="{CE34F96E-1653-4B17-948D-2DD3C82EC7B3}" dt="2023-01-04T07:09:09.359" v="17" actId="47"/>
        <pc:sldMkLst>
          <pc:docMk/>
          <pc:sldMk cId="3423913963" sldId="275"/>
        </pc:sldMkLst>
      </pc:sldChg>
      <pc:sldChg chg="del">
        <pc:chgData name="Subrahmanyam, Maruthy" userId="4f1d1cab-42d8-44c4-b5af-f4ed5402a4e4" providerId="ADAL" clId="{CE34F96E-1653-4B17-948D-2DD3C82EC7B3}" dt="2023-01-04T07:09:11.024" v="18" actId="47"/>
        <pc:sldMkLst>
          <pc:docMk/>
          <pc:sldMk cId="1069699810" sldId="277"/>
        </pc:sldMkLst>
      </pc:sldChg>
      <pc:sldChg chg="del">
        <pc:chgData name="Subrahmanyam, Maruthy" userId="4f1d1cab-42d8-44c4-b5af-f4ed5402a4e4" providerId="ADAL" clId="{CE34F96E-1653-4B17-948D-2DD3C82EC7B3}" dt="2023-01-04T07:09:11.780" v="19" actId="47"/>
        <pc:sldMkLst>
          <pc:docMk/>
          <pc:sldMk cId="1170123238" sldId="278"/>
        </pc:sldMkLst>
      </pc:sldChg>
      <pc:sldChg chg="del">
        <pc:chgData name="Subrahmanyam, Maruthy" userId="4f1d1cab-42d8-44c4-b5af-f4ed5402a4e4" providerId="ADAL" clId="{CE34F96E-1653-4B17-948D-2DD3C82EC7B3}" dt="2023-01-04T07:09:12.635" v="20" actId="47"/>
        <pc:sldMkLst>
          <pc:docMk/>
          <pc:sldMk cId="3414579906" sldId="279"/>
        </pc:sldMkLst>
      </pc:sldChg>
      <pc:sldChg chg="del">
        <pc:chgData name="Subrahmanyam, Maruthy" userId="4f1d1cab-42d8-44c4-b5af-f4ed5402a4e4" providerId="ADAL" clId="{CE34F96E-1653-4B17-948D-2DD3C82EC7B3}" dt="2023-01-04T07:09:13.398" v="21" actId="47"/>
        <pc:sldMkLst>
          <pc:docMk/>
          <pc:sldMk cId="2698723593" sldId="280"/>
        </pc:sldMkLst>
      </pc:sldChg>
      <pc:sldChg chg="del">
        <pc:chgData name="Subrahmanyam, Maruthy" userId="4f1d1cab-42d8-44c4-b5af-f4ed5402a4e4" providerId="ADAL" clId="{CE34F96E-1653-4B17-948D-2DD3C82EC7B3}" dt="2023-01-04T07:09:14.249" v="22" actId="47"/>
        <pc:sldMkLst>
          <pc:docMk/>
          <pc:sldMk cId="222499075" sldId="281"/>
        </pc:sldMkLst>
      </pc:sldChg>
      <pc:sldChg chg="del">
        <pc:chgData name="Subrahmanyam, Maruthy" userId="4f1d1cab-42d8-44c4-b5af-f4ed5402a4e4" providerId="ADAL" clId="{CE34F96E-1653-4B17-948D-2DD3C82EC7B3}" dt="2023-01-04T07:09:00.286" v="7" actId="47"/>
        <pc:sldMkLst>
          <pc:docMk/>
          <pc:sldMk cId="1578125276" sldId="282"/>
        </pc:sldMkLst>
      </pc:sldChg>
      <pc:sldMasterChg chg="delSldLayout">
        <pc:chgData name="Subrahmanyam, Maruthy" userId="4f1d1cab-42d8-44c4-b5af-f4ed5402a4e4" providerId="ADAL" clId="{CE34F96E-1653-4B17-948D-2DD3C82EC7B3}" dt="2023-01-04T07:08:58.999" v="6" actId="47"/>
        <pc:sldMasterMkLst>
          <pc:docMk/>
          <pc:sldMasterMk cId="0" sldId="2147483719"/>
        </pc:sldMasterMkLst>
        <pc:sldLayoutChg chg="del">
          <pc:chgData name="Subrahmanyam, Maruthy" userId="4f1d1cab-42d8-44c4-b5af-f4ed5402a4e4" providerId="ADAL" clId="{CE34F96E-1653-4B17-948D-2DD3C82EC7B3}" dt="2023-01-04T07:08:58.999" v="6" actId="47"/>
          <pc:sldLayoutMkLst>
            <pc:docMk/>
            <pc:sldMasterMk cId="0" sldId="2147483719"/>
            <pc:sldLayoutMk cId="0" sldId="2147483648"/>
          </pc:sldLayoutMkLst>
        </pc:sldLayoutChg>
        <pc:sldLayoutChg chg="del">
          <pc:chgData name="Subrahmanyam, Maruthy" userId="4f1d1cab-42d8-44c4-b5af-f4ed5402a4e4" providerId="ADAL" clId="{CE34F96E-1653-4B17-948D-2DD3C82EC7B3}" dt="2023-01-04T07:08:54.220" v="4" actId="47"/>
          <pc:sldLayoutMkLst>
            <pc:docMk/>
            <pc:sldMasterMk cId="0" sldId="2147483719"/>
            <pc:sldLayoutMk cId="1489856777" sldId="214748372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g12e9d26ec4b_1_7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0" name="Google Shape;630;g12e9d26ec4b_1_7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4321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3" name="Google Shape;13;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4" name="Google Shape;14;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6"/>
        <p:cNvGrpSpPr/>
        <p:nvPr/>
      </p:nvGrpSpPr>
      <p:grpSpPr>
        <a:xfrm>
          <a:off x="0" y="0"/>
          <a:ext cx="0" cy="0"/>
          <a:chOff x="0" y="0"/>
          <a:chExt cx="0" cy="0"/>
        </a:xfrm>
      </p:grpSpPr>
      <p:sp>
        <p:nvSpPr>
          <p:cNvPr id="47" name="Google Shape;47;p1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5200"/>
              <a:buNone/>
              <a:defRPr sz="5200"/>
            </a:lvl1pPr>
            <a:lvl2pPr lvl="1" algn="ctr" rtl="0">
              <a:lnSpc>
                <a:spcPct val="100000"/>
              </a:lnSpc>
              <a:spcBef>
                <a:spcPts val="0"/>
              </a:spcBef>
              <a:spcAft>
                <a:spcPts val="0"/>
              </a:spcAft>
              <a:buSzPts val="5200"/>
              <a:buNone/>
              <a:defRPr sz="5200"/>
            </a:lvl2pPr>
            <a:lvl3pPr lvl="2" algn="ctr" rtl="0">
              <a:lnSpc>
                <a:spcPct val="100000"/>
              </a:lnSpc>
              <a:spcBef>
                <a:spcPts val="0"/>
              </a:spcBef>
              <a:spcAft>
                <a:spcPts val="0"/>
              </a:spcAft>
              <a:buSzPts val="5200"/>
              <a:buNone/>
              <a:defRPr sz="5200"/>
            </a:lvl3pPr>
            <a:lvl4pPr lvl="3" algn="ctr" rtl="0">
              <a:lnSpc>
                <a:spcPct val="100000"/>
              </a:lnSpc>
              <a:spcBef>
                <a:spcPts val="0"/>
              </a:spcBef>
              <a:spcAft>
                <a:spcPts val="0"/>
              </a:spcAft>
              <a:buSzPts val="5200"/>
              <a:buNone/>
              <a:defRPr sz="5200"/>
            </a:lvl4pPr>
            <a:lvl5pPr lvl="4" algn="ctr" rtl="0">
              <a:lnSpc>
                <a:spcPct val="100000"/>
              </a:lnSpc>
              <a:spcBef>
                <a:spcPts val="0"/>
              </a:spcBef>
              <a:spcAft>
                <a:spcPts val="0"/>
              </a:spcAft>
              <a:buSzPts val="5200"/>
              <a:buNone/>
              <a:defRPr sz="5200"/>
            </a:lvl5pPr>
            <a:lvl6pPr lvl="5" algn="ctr" rtl="0">
              <a:lnSpc>
                <a:spcPct val="100000"/>
              </a:lnSpc>
              <a:spcBef>
                <a:spcPts val="0"/>
              </a:spcBef>
              <a:spcAft>
                <a:spcPts val="0"/>
              </a:spcAft>
              <a:buSzPts val="5200"/>
              <a:buNone/>
              <a:defRPr sz="5200"/>
            </a:lvl6pPr>
            <a:lvl7pPr lvl="6" algn="ctr" rtl="0">
              <a:lnSpc>
                <a:spcPct val="100000"/>
              </a:lnSpc>
              <a:spcBef>
                <a:spcPts val="0"/>
              </a:spcBef>
              <a:spcAft>
                <a:spcPts val="0"/>
              </a:spcAft>
              <a:buSzPts val="5200"/>
              <a:buNone/>
              <a:defRPr sz="5200"/>
            </a:lvl7pPr>
            <a:lvl8pPr lvl="7" algn="ctr" rtl="0">
              <a:lnSpc>
                <a:spcPct val="100000"/>
              </a:lnSpc>
              <a:spcBef>
                <a:spcPts val="0"/>
              </a:spcBef>
              <a:spcAft>
                <a:spcPts val="0"/>
              </a:spcAft>
              <a:buSzPts val="5200"/>
              <a:buNone/>
              <a:defRPr sz="5200"/>
            </a:lvl8pPr>
            <a:lvl9pPr lvl="8" algn="ctr" rtl="0">
              <a:lnSpc>
                <a:spcPct val="100000"/>
              </a:lnSpc>
              <a:spcBef>
                <a:spcPts val="0"/>
              </a:spcBef>
              <a:spcAft>
                <a:spcPts val="0"/>
              </a:spcAft>
              <a:buSzPts val="5200"/>
              <a:buNone/>
              <a:defRPr sz="5200"/>
            </a:lvl9pPr>
          </a:lstStyle>
          <a:p>
            <a:endParaRPr/>
          </a:p>
        </p:txBody>
      </p:sp>
      <p:sp>
        <p:nvSpPr>
          <p:cNvPr id="48" name="Google Shape;48;p1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20329" y="292894"/>
            <a:ext cx="6815400" cy="539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0" y="0"/>
            <a:ext cx="2250000" cy="2250000"/>
          </a:xfrm>
          <a:prstGeom prst="rect">
            <a:avLst/>
          </a:prstGeom>
          <a:noFill/>
          <a:ln>
            <a:noFill/>
          </a:ln>
        </p:spPr>
        <p:txBody>
          <a:bodyPr spcFirstLastPara="1" wrap="square" lIns="68575" tIns="34275" rIns="68575" bIns="34275" anchor="t" anchorCtr="0">
            <a:normAutofit/>
          </a:bodyPr>
          <a:lstStyle>
            <a:lvl1pPr marL="457200" marR="0" lvl="0" indent="-431800" algn="l" rtl="0">
              <a:lnSpc>
                <a:spcPct val="115000"/>
              </a:lnSpc>
              <a:spcBef>
                <a:spcPts val="600"/>
              </a:spcBef>
              <a:spcAft>
                <a:spcPts val="0"/>
              </a:spcAft>
              <a:buClr>
                <a:schemeClr val="dk1"/>
              </a:buClr>
              <a:buSzPts val="3200"/>
              <a:buFont typeface="Arial"/>
              <a:buChar char="•"/>
              <a:defRPr sz="3200" b="0" i="0" u="none" strike="noStrike" cap="none">
                <a:solidFill>
                  <a:schemeClr val="dk1"/>
                </a:solidFill>
                <a:latin typeface="Roboto Condensed Light"/>
                <a:ea typeface="Roboto Condensed Light"/>
                <a:cs typeface="Roboto Condensed Light"/>
                <a:sym typeface="Roboto Condensed Light"/>
              </a:defRPr>
            </a:lvl1pPr>
            <a:lvl2pPr marL="914400" marR="0" lvl="1" indent="-406400" algn="l" rtl="0">
              <a:lnSpc>
                <a:spcPct val="115000"/>
              </a:lnSpc>
              <a:spcBef>
                <a:spcPts val="600"/>
              </a:spcBef>
              <a:spcAft>
                <a:spcPts val="0"/>
              </a:spcAft>
              <a:buClr>
                <a:schemeClr val="dk1"/>
              </a:buClr>
              <a:buSzPts val="2800"/>
              <a:buFont typeface="Arial"/>
              <a:buChar char="–"/>
              <a:defRPr sz="2800" b="0" i="0" u="none" strike="noStrike" cap="none">
                <a:solidFill>
                  <a:schemeClr val="dk1"/>
                </a:solidFill>
                <a:latin typeface="Roboto Condensed Light"/>
                <a:ea typeface="Roboto Condensed Light"/>
                <a:cs typeface="Roboto Condensed Light"/>
                <a:sym typeface="Roboto Condensed Light"/>
              </a:defRPr>
            </a:lvl2pPr>
            <a:lvl3pPr marL="1371600" marR="0" lvl="2" indent="-381000" algn="l" rtl="0">
              <a:lnSpc>
                <a:spcPct val="115000"/>
              </a:lnSpc>
              <a:spcBef>
                <a:spcPts val="500"/>
              </a:spcBef>
              <a:spcAft>
                <a:spcPts val="0"/>
              </a:spcAft>
              <a:buClr>
                <a:schemeClr val="dk1"/>
              </a:buClr>
              <a:buSzPts val="2400"/>
              <a:buFont typeface="Arial"/>
              <a:buChar char="•"/>
              <a:defRPr sz="2400" b="0" i="0" u="none" strike="noStrike" cap="none">
                <a:solidFill>
                  <a:schemeClr val="dk1"/>
                </a:solidFill>
                <a:latin typeface="Roboto Condensed Light"/>
                <a:ea typeface="Roboto Condensed Light"/>
                <a:cs typeface="Roboto Condensed Light"/>
                <a:sym typeface="Roboto Condensed Light"/>
              </a:defRPr>
            </a:lvl3pPr>
            <a:lvl4pPr marL="1828800" marR="0" lvl="3"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4pPr>
            <a:lvl5pPr marL="2286000" marR="0" lvl="4"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5pPr>
            <a:lvl6pPr marL="2743200" marR="0" lvl="5"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6pPr>
            <a:lvl7pPr marL="3200400" marR="0" lvl="6"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7pPr>
            <a:lvl8pPr marL="3657600" marR="0" lvl="7"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8pPr>
            <a:lvl9pPr marL="4114800" marR="0" lvl="8" indent="-355600" algn="l" rtl="0">
              <a:lnSpc>
                <a:spcPct val="115000"/>
              </a:lnSpc>
              <a:spcBef>
                <a:spcPts val="400"/>
              </a:spcBef>
              <a:spcAft>
                <a:spcPts val="0"/>
              </a:spcAft>
              <a:buClr>
                <a:schemeClr val="dk1"/>
              </a:buClr>
              <a:buSzPts val="2000"/>
              <a:buFont typeface="Arial"/>
              <a:buChar char="•"/>
              <a:defRPr sz="2000" b="0" i="0" u="none" strike="noStrike" cap="none">
                <a:solidFill>
                  <a:schemeClr val="dk1"/>
                </a:solidFill>
                <a:latin typeface="Roboto Condensed Light"/>
                <a:ea typeface="Roboto Condensed Light"/>
                <a:cs typeface="Roboto Condensed Light"/>
                <a:sym typeface="Roboto Condensed Light"/>
              </a:defRPr>
            </a:lvl9pPr>
          </a:lstStyle>
          <a:p>
            <a:endParaRPr/>
          </a:p>
        </p:txBody>
      </p:sp>
      <p:sp>
        <p:nvSpPr>
          <p:cNvPr id="53" name="Google Shape;53;p13"/>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9pPr>
          </a:lstStyle>
          <a:p>
            <a:endParaRPr/>
          </a:p>
        </p:txBody>
      </p:sp>
      <p:sp>
        <p:nvSpPr>
          <p:cNvPr id="54" name="Google Shape;54;p13"/>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Roboto Condensed Light"/>
                <a:ea typeface="Roboto Condensed Light"/>
                <a:cs typeface="Roboto Condensed Light"/>
                <a:sym typeface="Roboto Condensed Light"/>
              </a:defRPr>
            </a:lvl9pPr>
          </a:lstStyle>
          <a:p>
            <a:endParaRPr/>
          </a:p>
        </p:txBody>
      </p:sp>
      <p:sp>
        <p:nvSpPr>
          <p:cNvPr id="55" name="Google Shape;55;p13"/>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rmAutofit/>
          </a:bodyPr>
          <a:lstStyle>
            <a:lvl1pPr marL="0" marR="0" lvl="0"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1pPr>
            <a:lvl2pPr marL="0" marR="0" lvl="1"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2pPr>
            <a:lvl3pPr marL="0" marR="0" lvl="2"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3pPr>
            <a:lvl4pPr marL="0" marR="0" lvl="3"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4pPr>
            <a:lvl5pPr marL="0" marR="0" lvl="4"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5pPr>
            <a:lvl6pPr marL="0" marR="0" lvl="5"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6pPr>
            <a:lvl7pPr marL="0" marR="0" lvl="6"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7pPr>
            <a:lvl8pPr marL="0" marR="0" lvl="7"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8pPr>
            <a:lvl9pPr marL="0" marR="0" lvl="8" indent="0" algn="l" rtl="0">
              <a:lnSpc>
                <a:spcPct val="100000"/>
              </a:lnSpc>
              <a:spcBef>
                <a:spcPts val="0"/>
              </a:spcBef>
              <a:spcAft>
                <a:spcPts val="0"/>
              </a:spcAft>
              <a:buClr>
                <a:srgbClr val="000000"/>
              </a:buClr>
              <a:buSzPts val="1000"/>
              <a:buFont typeface="Arial"/>
              <a:buNone/>
              <a:defRPr sz="1800" b="0" i="0" u="none" strike="noStrike" cap="none">
                <a:solidFill>
                  <a:schemeClr val="dk1"/>
                </a:solidFill>
                <a:latin typeface="Roboto Condensed Light"/>
                <a:ea typeface="Roboto Condensed Light"/>
                <a:cs typeface="Roboto Condensed Light"/>
                <a:sym typeface="Roboto Condensed Light"/>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7" name="Google Shape;1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1" name="Google Shape;21;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2" name="Google Shape;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8" name="Google Shape;28;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2" name="Google Shape;32;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
        <p:cNvGrpSpPr/>
        <p:nvPr/>
      </p:nvGrpSpPr>
      <p:grpSpPr>
        <a:xfrm>
          <a:off x="0" y="0"/>
          <a:ext cx="0" cy="0"/>
          <a:chOff x="0" y="0"/>
          <a:chExt cx="0" cy="0"/>
        </a:xfrm>
      </p:grpSpPr>
      <p:sp>
        <p:nvSpPr>
          <p:cNvPr id="34" name="Google Shape;34;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6" name="Google Shape;36;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7" name="Google Shape;37;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8" name="Google Shape;3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9"/>
        <p:cNvGrpSpPr/>
        <p:nvPr/>
      </p:nvGrpSpPr>
      <p:grpSpPr>
        <a:xfrm>
          <a:off x="0" y="0"/>
          <a:ext cx="0" cy="0"/>
          <a:chOff x="0" y="0"/>
          <a:chExt cx="0" cy="0"/>
        </a:xfrm>
      </p:grpSpPr>
      <p:sp>
        <p:nvSpPr>
          <p:cNvPr id="40" name="Google Shape;40;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1" name="Google Shape;4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2"/>
        <p:cNvGrpSpPr/>
        <p:nvPr/>
      </p:nvGrpSpPr>
      <p:grpSpPr>
        <a:xfrm>
          <a:off x="0" y="0"/>
          <a:ext cx="0" cy="0"/>
          <a:chOff x="0" y="0"/>
          <a:chExt cx="0" cy="0"/>
        </a:xfrm>
      </p:grpSpPr>
      <p:sp>
        <p:nvSpPr>
          <p:cNvPr id="43" name="Google Shape;43;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4" name="Google Shape;44;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5" name="Google Shape;4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80"/>
          <p:cNvSpPr txBox="1">
            <a:spLocks noGrp="1"/>
          </p:cNvSpPr>
          <p:nvPr>
            <p:ph type="title"/>
          </p:nvPr>
        </p:nvSpPr>
        <p:spPr>
          <a:xfrm>
            <a:off x="260700" y="63775"/>
            <a:ext cx="6885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46750"/>
              <a:buNone/>
            </a:pPr>
            <a:r>
              <a:rPr lang="en-GB" sz="2120"/>
              <a:t>Creating a nudge: Making ABDM implementation easier - Consent Language</a:t>
            </a:r>
            <a:endParaRPr sz="2120"/>
          </a:p>
        </p:txBody>
      </p:sp>
      <p:sp>
        <p:nvSpPr>
          <p:cNvPr id="633" name="Google Shape;633;p80"/>
          <p:cNvSpPr txBox="1"/>
          <p:nvPr/>
        </p:nvSpPr>
        <p:spPr>
          <a:xfrm>
            <a:off x="150450" y="852300"/>
            <a:ext cx="8886300" cy="3113771"/>
          </a:xfrm>
          <a:prstGeom prst="rect">
            <a:avLst/>
          </a:prstGeom>
          <a:noFill/>
          <a:ln w="28575" cap="flat" cmpd="sng">
            <a:solidFill>
              <a:srgbClr val="B7B7B7"/>
            </a:solidFill>
            <a:prstDash val="dash"/>
            <a:round/>
            <a:headEnd type="none" w="sm" len="sm"/>
            <a:tailEnd type="none" w="sm" len="sm"/>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hereby declare that:</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am voluntarily sharing my Aadhaar Number / Virtual ID issued by the Unique Identification Authority of India (“</a:t>
            </a:r>
            <a:r>
              <a:rPr lang="en-GB" sz="900" b="1" i="0" u="none" strike="noStrike" cap="none" dirty="0">
                <a:solidFill>
                  <a:srgbClr val="000000"/>
                </a:solidFill>
                <a:latin typeface="Times New Roman"/>
                <a:ea typeface="Times New Roman"/>
                <a:cs typeface="Times New Roman"/>
                <a:sym typeface="Times New Roman"/>
              </a:rPr>
              <a:t>UIDAI</a:t>
            </a:r>
            <a:r>
              <a:rPr lang="en-GB" sz="900" b="0" i="0" u="none" strike="noStrike" cap="none" dirty="0">
                <a:solidFill>
                  <a:srgbClr val="000000"/>
                </a:solidFill>
                <a:latin typeface="Times New Roman"/>
                <a:ea typeface="Times New Roman"/>
                <a:cs typeface="Times New Roman"/>
                <a:sym typeface="Times New Roman"/>
              </a:rPr>
              <a:t>”), and my demographic information for the purpose of creating an Ayushman Bharat Health Account number (“</a:t>
            </a:r>
            <a:r>
              <a:rPr lang="en-GB" sz="900" b="1" i="0" u="none" strike="noStrike" cap="none" dirty="0">
                <a:solidFill>
                  <a:srgbClr val="000000"/>
                </a:solidFill>
                <a:latin typeface="Times New Roman"/>
                <a:ea typeface="Times New Roman"/>
                <a:cs typeface="Times New Roman"/>
                <a:sym typeface="Times New Roman"/>
              </a:rPr>
              <a:t>ABHA number</a:t>
            </a:r>
            <a:r>
              <a:rPr lang="en-GB" sz="900" b="0" i="0" u="none" strike="noStrike" cap="none" dirty="0">
                <a:solidFill>
                  <a:srgbClr val="000000"/>
                </a:solidFill>
                <a:latin typeface="Times New Roman"/>
                <a:ea typeface="Times New Roman"/>
                <a:cs typeface="Times New Roman"/>
                <a:sym typeface="Times New Roman"/>
              </a:rPr>
              <a:t>”) and Ayushman Bharat Health Account address (“</a:t>
            </a:r>
            <a:r>
              <a:rPr lang="en-GB" sz="900" b="1" i="0" u="none" strike="noStrike" cap="none" dirty="0">
                <a:solidFill>
                  <a:srgbClr val="000000"/>
                </a:solidFill>
                <a:latin typeface="Times New Roman"/>
                <a:ea typeface="Times New Roman"/>
                <a:cs typeface="Times New Roman"/>
                <a:sym typeface="Times New Roman"/>
              </a:rPr>
              <a:t>ABHA Address</a:t>
            </a:r>
            <a:r>
              <a:rPr lang="en-GB" sz="900" b="0" i="0" u="none" strike="noStrike" cap="none" dirty="0">
                <a:solidFill>
                  <a:srgbClr val="000000"/>
                </a:solidFill>
                <a:latin typeface="Times New Roman"/>
                <a:ea typeface="Times New Roman"/>
                <a:cs typeface="Times New Roman"/>
                <a:sym typeface="Times New Roman"/>
              </a:rPr>
              <a:t>”). I authorize NHA to use my Aadhaar number / Virtual ID for performing Aadhaar based authentication with UIDAI as per the provisions of the Aadhaar (Targeted Delivery of Financial and other Subsidies, Benefits and Services) Act, 2016 for the aforesaid purpose. I understand that UIDAI will share my e-KYC details, or response of “Yes” with NHA upon successful authentication.</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intend to create Ayushman Bharat Health Account Number (“</a:t>
            </a:r>
            <a:r>
              <a:rPr lang="en-GB" sz="900" b="1" i="0" u="none" strike="noStrike" cap="none" dirty="0">
                <a:solidFill>
                  <a:srgbClr val="000000"/>
                </a:solidFill>
                <a:latin typeface="Times New Roman"/>
                <a:ea typeface="Times New Roman"/>
                <a:cs typeface="Times New Roman"/>
                <a:sym typeface="Times New Roman"/>
              </a:rPr>
              <a:t>ABHA number</a:t>
            </a:r>
            <a:r>
              <a:rPr lang="en-GB" sz="900" b="0" i="0" u="none" strike="noStrike" cap="none" dirty="0">
                <a:solidFill>
                  <a:srgbClr val="000000"/>
                </a:solidFill>
                <a:latin typeface="Times New Roman"/>
                <a:ea typeface="Times New Roman"/>
                <a:cs typeface="Times New Roman"/>
                <a:sym typeface="Times New Roman"/>
              </a:rPr>
              <a:t>”) and Ayushman Bharat Health Account address (“</a:t>
            </a:r>
            <a:r>
              <a:rPr lang="en-GB" sz="900" b="1" i="0" u="none" strike="noStrike" cap="none" dirty="0">
                <a:solidFill>
                  <a:srgbClr val="000000"/>
                </a:solidFill>
                <a:latin typeface="Times New Roman"/>
                <a:ea typeface="Times New Roman"/>
                <a:cs typeface="Times New Roman"/>
                <a:sym typeface="Times New Roman"/>
              </a:rPr>
              <a:t>ABHA Address</a:t>
            </a:r>
            <a:r>
              <a:rPr lang="en-GB" sz="900" b="0" i="0" u="none" strike="noStrike" cap="none" dirty="0">
                <a:solidFill>
                  <a:srgbClr val="000000"/>
                </a:solidFill>
                <a:latin typeface="Times New Roman"/>
                <a:ea typeface="Times New Roman"/>
                <a:cs typeface="Times New Roman"/>
                <a:sym typeface="Times New Roman"/>
              </a:rPr>
              <a:t>”) using document other than Aadhaar. (Click here to proceed further)</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consent to usage of my ABHA address and ABHA number for linking of my legacy (past) government health records and those which will be generated during this encounter.</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authorize the sharing of all my health records with healthcare provider(s) for the purpose of providing healthcare services to me during this encounter.</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consent to the anonymization and subsequent use of my government health records for public health purposes.</a:t>
            </a:r>
            <a:endParaRPr sz="900" b="0" i="0" u="none" strike="noStrike" cap="none" dirty="0">
              <a:solidFill>
                <a:srgbClr val="000000"/>
              </a:solidFill>
              <a:latin typeface="Times New Roman"/>
              <a:ea typeface="Times New Roman"/>
              <a:cs typeface="Times New Roman"/>
              <a:sym typeface="Times New Roman"/>
            </a:endParaRPr>
          </a:p>
          <a:p>
            <a:pPr marL="685800" marR="0" lvl="0" indent="0" algn="just" rtl="0">
              <a:lnSpc>
                <a:spcPct val="106999"/>
              </a:lnSpc>
              <a:spcBef>
                <a:spcPts val="80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a:t>
            </a:r>
            <a:r>
              <a:rPr lang="en-GB" sz="900" b="0" i="1" u="none" strike="noStrike" cap="none" dirty="0">
                <a:solidFill>
                  <a:srgbClr val="000000"/>
                </a:solidFill>
                <a:latin typeface="Times New Roman"/>
                <a:ea typeface="Times New Roman"/>
                <a:cs typeface="Times New Roman"/>
                <a:sym typeface="Times New Roman"/>
              </a:rPr>
              <a:t>(name of healthcare worker- depending on the username used for logging in into the system)</a:t>
            </a:r>
            <a:r>
              <a:rPr lang="en-GB" sz="900" b="0" i="0" u="none" strike="noStrike" cap="none" dirty="0">
                <a:solidFill>
                  <a:srgbClr val="000000"/>
                </a:solidFill>
                <a:latin typeface="Times New Roman"/>
                <a:ea typeface="Times New Roman"/>
                <a:cs typeface="Times New Roman"/>
                <a:sym typeface="Times New Roman"/>
              </a:rPr>
              <a:t>, confirm that I have duly informed and explained the beneficiary of the contents of consent for aforementioned purposes.</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 </a:t>
            </a:r>
            <a:endParaRPr sz="900" b="0" i="0" u="none" strike="noStrike" cap="none" dirty="0">
              <a:solidFill>
                <a:srgbClr val="000000"/>
              </a:solidFill>
              <a:latin typeface="Times New Roman"/>
              <a:ea typeface="Times New Roman"/>
              <a:cs typeface="Times New Roman"/>
              <a:sym typeface="Times New Roman"/>
            </a:endParaRPr>
          </a:p>
          <a:p>
            <a:pPr marL="6858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I, </a:t>
            </a:r>
            <a:r>
              <a:rPr lang="en-GB" sz="900" b="0" i="1" u="none" strike="noStrike" cap="none" dirty="0">
                <a:solidFill>
                  <a:srgbClr val="000000"/>
                </a:solidFill>
                <a:latin typeface="Times New Roman"/>
                <a:ea typeface="Times New Roman"/>
                <a:cs typeface="Times New Roman"/>
                <a:sym typeface="Times New Roman"/>
              </a:rPr>
              <a:t>(beneficiary name)</a:t>
            </a:r>
            <a:r>
              <a:rPr lang="en-GB" sz="900" b="0" i="0" u="none" strike="noStrike" cap="none" dirty="0">
                <a:solidFill>
                  <a:srgbClr val="000000"/>
                </a:solidFill>
                <a:latin typeface="Times New Roman"/>
                <a:ea typeface="Times New Roman"/>
                <a:cs typeface="Times New Roman"/>
                <a:sym typeface="Times New Roman"/>
              </a:rPr>
              <a:t>, have been explained about the consent as stated above and hereby provide my consent for the aforementioned purposes.</a:t>
            </a:r>
            <a:endParaRPr sz="900" b="0" i="0" u="none" strike="noStrike" cap="none" dirty="0">
              <a:solidFill>
                <a:srgbClr val="000000"/>
              </a:solidFill>
              <a:latin typeface="Times New Roman"/>
              <a:ea typeface="Times New Roman"/>
              <a:cs typeface="Times New Roman"/>
              <a:sym typeface="Times New Roman"/>
            </a:endParaRPr>
          </a:p>
          <a:p>
            <a:pPr marL="457200" marR="0" lvl="0" indent="0" algn="just" rtl="0">
              <a:lnSpc>
                <a:spcPct val="106999"/>
              </a:lnSpc>
              <a:spcBef>
                <a:spcPts val="0"/>
              </a:spcBef>
              <a:spcAft>
                <a:spcPts val="0"/>
              </a:spcAft>
              <a:buClr>
                <a:srgbClr val="000000"/>
              </a:buClr>
              <a:buSzPts val="900"/>
              <a:buFont typeface="Arial"/>
              <a:buNone/>
            </a:pPr>
            <a:r>
              <a:rPr lang="en-GB" sz="900" b="0" i="0" u="none" strike="noStrike" cap="none" dirty="0">
                <a:solidFill>
                  <a:srgbClr val="000000"/>
                </a:solidFill>
                <a:latin typeface="Times New Roman"/>
                <a:ea typeface="Times New Roman"/>
                <a:cs typeface="Times New Roman"/>
                <a:sym typeface="Times New Roman"/>
              </a:rPr>
              <a:t> </a:t>
            </a:r>
            <a:endParaRPr sz="900" b="0" i="0" u="none" strike="noStrike" cap="none" dirty="0">
              <a:solidFill>
                <a:srgbClr val="000000"/>
              </a:solidFill>
              <a:latin typeface="Times New Roman"/>
              <a:ea typeface="Times New Roman"/>
              <a:cs typeface="Times New Roman"/>
              <a:sym typeface="Times New Roman"/>
            </a:endParaRPr>
          </a:p>
        </p:txBody>
      </p:sp>
      <p:sp>
        <p:nvSpPr>
          <p:cNvPr id="634" name="Google Shape;634;p80"/>
          <p:cNvSpPr txBox="1"/>
          <p:nvPr/>
        </p:nvSpPr>
        <p:spPr>
          <a:xfrm>
            <a:off x="705450" y="4468500"/>
            <a:ext cx="8331300" cy="697853"/>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900"/>
              <a:buFont typeface="Arial"/>
              <a:buNone/>
            </a:pPr>
            <a:endParaRPr sz="900" b="1" i="0" u="sng" strike="noStrike" cap="none" dirty="0">
              <a:solidFill>
                <a:schemeClr val="dk1"/>
              </a:solidFill>
              <a:latin typeface="Times New Roman"/>
              <a:ea typeface="Times New Roman"/>
              <a:cs typeface="Times New Roman"/>
              <a:sym typeface="Times New Roman"/>
            </a:endParaRPr>
          </a:p>
          <a:p>
            <a:pPr marL="457200" marR="0" lvl="0" indent="-292100" algn="just" rtl="0">
              <a:lnSpc>
                <a:spcPct val="115000"/>
              </a:lnSpc>
              <a:spcBef>
                <a:spcPts val="0"/>
              </a:spcBef>
              <a:spcAft>
                <a:spcPts val="0"/>
              </a:spcAft>
              <a:buClr>
                <a:schemeClr val="dk1"/>
              </a:buClr>
              <a:buSzPts val="1000"/>
              <a:buFont typeface="Times New Roman"/>
              <a:buAutoNum type="arabicPeriod"/>
            </a:pPr>
            <a:r>
              <a:rPr lang="en-GB" sz="1000" b="0" i="0" u="none" strike="noStrike" cap="none" dirty="0">
                <a:solidFill>
                  <a:schemeClr val="dk1"/>
                </a:solidFill>
                <a:latin typeface="Times New Roman"/>
                <a:ea typeface="Times New Roman"/>
                <a:cs typeface="Times New Roman"/>
                <a:sym typeface="Times New Roman"/>
              </a:rPr>
              <a:t>Hospitals/facilities are advised to use double screens. One screen should face patients/relatives so that they can see the consent language.</a:t>
            </a:r>
            <a:endParaRPr sz="1000" b="0" i="0" u="none" strike="noStrike" cap="none" dirty="0">
              <a:solidFill>
                <a:schemeClr val="dk1"/>
              </a:solidFill>
              <a:latin typeface="Times New Roman"/>
              <a:ea typeface="Times New Roman"/>
              <a:cs typeface="Times New Roman"/>
              <a:sym typeface="Times New Roman"/>
            </a:endParaRPr>
          </a:p>
          <a:p>
            <a:pPr marL="457200" marR="0" lvl="0" indent="-292100" algn="just" rtl="0">
              <a:lnSpc>
                <a:spcPct val="115000"/>
              </a:lnSpc>
              <a:spcBef>
                <a:spcPts val="0"/>
              </a:spcBef>
              <a:spcAft>
                <a:spcPts val="0"/>
              </a:spcAft>
              <a:buClr>
                <a:schemeClr val="dk1"/>
              </a:buClr>
              <a:buSzPts val="1000"/>
              <a:buFont typeface="Times New Roman"/>
              <a:buAutoNum type="arabicPeriod"/>
            </a:pPr>
            <a:r>
              <a:rPr lang="en-GB" sz="1000" b="0" i="0" u="none" strike="noStrike" cap="none" dirty="0">
                <a:solidFill>
                  <a:schemeClr val="dk1"/>
                </a:solidFill>
                <a:latin typeface="Times New Roman"/>
                <a:ea typeface="Times New Roman"/>
                <a:cs typeface="Times New Roman"/>
                <a:sym typeface="Times New Roman"/>
              </a:rPr>
              <a:t>Hospitals/facilities are advised to use local language for </a:t>
            </a:r>
            <a:r>
              <a:rPr lang="en-GB" sz="1000" b="0" i="0" u="none" strike="noStrike" cap="none">
                <a:solidFill>
                  <a:schemeClr val="dk1"/>
                </a:solidFill>
                <a:latin typeface="Times New Roman"/>
                <a:ea typeface="Times New Roman"/>
                <a:cs typeface="Times New Roman"/>
                <a:sym typeface="Times New Roman"/>
              </a:rPr>
              <a:t>the a forementioned </a:t>
            </a:r>
            <a:r>
              <a:rPr lang="en-GB" sz="1000" b="0" i="0" u="none" strike="noStrike" cap="none" dirty="0">
                <a:solidFill>
                  <a:schemeClr val="dk1"/>
                </a:solidFill>
                <a:latin typeface="Times New Roman"/>
                <a:ea typeface="Times New Roman"/>
                <a:cs typeface="Times New Roman"/>
                <a:sym typeface="Times New Roman"/>
              </a:rPr>
              <a:t>consent</a:t>
            </a:r>
            <a:endParaRPr sz="1000" b="0" i="0" u="none" strike="noStrike" cap="none" dirty="0">
              <a:solidFill>
                <a:srgbClr val="000000"/>
              </a:solidFill>
              <a:latin typeface="Arial"/>
              <a:ea typeface="Arial"/>
              <a:cs typeface="Arial"/>
              <a:sym typeface="Arial"/>
            </a:endParaRPr>
          </a:p>
        </p:txBody>
      </p:sp>
      <p:cxnSp>
        <p:nvCxnSpPr>
          <p:cNvPr id="635" name="Google Shape;635;p80"/>
          <p:cNvCxnSpPr/>
          <p:nvPr/>
        </p:nvCxnSpPr>
        <p:spPr>
          <a:xfrm>
            <a:off x="204365" y="788875"/>
            <a:ext cx="8794500" cy="0"/>
          </a:xfrm>
          <a:prstGeom prst="straightConnector1">
            <a:avLst/>
          </a:prstGeom>
          <a:noFill/>
          <a:ln w="28575" cap="flat" cmpd="sng">
            <a:solidFill>
              <a:schemeClr val="dk2"/>
            </a:solidFill>
            <a:prstDash val="solid"/>
            <a:round/>
            <a:headEnd type="none" w="sm" len="sm"/>
            <a:tailEnd type="none" w="sm" len="sm"/>
          </a:ln>
        </p:spPr>
      </p:cxnSp>
      <p:pic>
        <p:nvPicPr>
          <p:cNvPr id="636" name="Google Shape;636;p80"/>
          <p:cNvPicPr preferRelativeResize="0"/>
          <p:nvPr/>
        </p:nvPicPr>
        <p:blipFill rotWithShape="1">
          <a:blip r:embed="rId3">
            <a:alphaModFix/>
          </a:blip>
          <a:srcRect/>
          <a:stretch/>
        </p:blipFill>
        <p:spPr>
          <a:xfrm>
            <a:off x="7607200" y="106488"/>
            <a:ext cx="1461575" cy="638225"/>
          </a:xfrm>
          <a:prstGeom prst="rect">
            <a:avLst/>
          </a:prstGeom>
          <a:noFill/>
          <a:ln>
            <a:noFill/>
          </a:ln>
        </p:spPr>
      </p:pic>
      <p:pic>
        <p:nvPicPr>
          <p:cNvPr id="637" name="Google Shape;637;p80"/>
          <p:cNvPicPr preferRelativeResize="0"/>
          <p:nvPr/>
        </p:nvPicPr>
        <p:blipFill rotWithShape="1">
          <a:blip r:embed="rId4">
            <a:alphaModFix/>
          </a:blip>
          <a:srcRect/>
          <a:stretch/>
        </p:blipFill>
        <p:spPr>
          <a:xfrm>
            <a:off x="419419" y="1803438"/>
            <a:ext cx="209500" cy="209500"/>
          </a:xfrm>
          <a:prstGeom prst="rect">
            <a:avLst/>
          </a:prstGeom>
          <a:noFill/>
          <a:ln>
            <a:noFill/>
          </a:ln>
        </p:spPr>
      </p:pic>
      <p:pic>
        <p:nvPicPr>
          <p:cNvPr id="638" name="Google Shape;638;p80"/>
          <p:cNvPicPr preferRelativeResize="0"/>
          <p:nvPr/>
        </p:nvPicPr>
        <p:blipFill rotWithShape="1">
          <a:blip r:embed="rId5">
            <a:alphaModFix/>
          </a:blip>
          <a:srcRect/>
          <a:stretch/>
        </p:blipFill>
        <p:spPr>
          <a:xfrm>
            <a:off x="419419" y="1079550"/>
            <a:ext cx="209500" cy="209475"/>
          </a:xfrm>
          <a:prstGeom prst="rect">
            <a:avLst/>
          </a:prstGeom>
          <a:noFill/>
          <a:ln>
            <a:noFill/>
          </a:ln>
        </p:spPr>
      </p:pic>
      <p:pic>
        <p:nvPicPr>
          <p:cNvPr id="639" name="Google Shape;639;p80"/>
          <p:cNvPicPr preferRelativeResize="0"/>
          <p:nvPr/>
        </p:nvPicPr>
        <p:blipFill rotWithShape="1">
          <a:blip r:embed="rId5">
            <a:alphaModFix/>
          </a:blip>
          <a:srcRect/>
          <a:stretch/>
        </p:blipFill>
        <p:spPr>
          <a:xfrm>
            <a:off x="419419" y="2222550"/>
            <a:ext cx="209500" cy="209475"/>
          </a:xfrm>
          <a:prstGeom prst="rect">
            <a:avLst/>
          </a:prstGeom>
          <a:noFill/>
          <a:ln>
            <a:noFill/>
          </a:ln>
        </p:spPr>
      </p:pic>
      <p:pic>
        <p:nvPicPr>
          <p:cNvPr id="640" name="Google Shape;640;p80"/>
          <p:cNvPicPr preferRelativeResize="0"/>
          <p:nvPr/>
        </p:nvPicPr>
        <p:blipFill rotWithShape="1">
          <a:blip r:embed="rId5">
            <a:alphaModFix/>
          </a:blip>
          <a:srcRect/>
          <a:stretch/>
        </p:blipFill>
        <p:spPr>
          <a:xfrm>
            <a:off x="419419" y="2527350"/>
            <a:ext cx="209500" cy="209475"/>
          </a:xfrm>
          <a:prstGeom prst="rect">
            <a:avLst/>
          </a:prstGeom>
          <a:noFill/>
          <a:ln>
            <a:noFill/>
          </a:ln>
        </p:spPr>
      </p:pic>
      <p:pic>
        <p:nvPicPr>
          <p:cNvPr id="641" name="Google Shape;641;p80"/>
          <p:cNvPicPr preferRelativeResize="0"/>
          <p:nvPr/>
        </p:nvPicPr>
        <p:blipFill rotWithShape="1">
          <a:blip r:embed="rId5">
            <a:alphaModFix/>
          </a:blip>
          <a:srcRect/>
          <a:stretch/>
        </p:blipFill>
        <p:spPr>
          <a:xfrm>
            <a:off x="419419" y="2832150"/>
            <a:ext cx="209500" cy="209475"/>
          </a:xfrm>
          <a:prstGeom prst="rect">
            <a:avLst/>
          </a:prstGeom>
          <a:noFill/>
          <a:ln>
            <a:noFill/>
          </a:ln>
        </p:spPr>
      </p:pic>
      <p:pic>
        <p:nvPicPr>
          <p:cNvPr id="642" name="Google Shape;642;p80"/>
          <p:cNvPicPr preferRelativeResize="0"/>
          <p:nvPr/>
        </p:nvPicPr>
        <p:blipFill rotWithShape="1">
          <a:blip r:embed="rId4">
            <a:alphaModFix/>
          </a:blip>
          <a:srcRect/>
          <a:stretch/>
        </p:blipFill>
        <p:spPr>
          <a:xfrm>
            <a:off x="648025" y="3508038"/>
            <a:ext cx="209500" cy="209500"/>
          </a:xfrm>
          <a:prstGeom prst="rect">
            <a:avLst/>
          </a:prstGeom>
          <a:noFill/>
          <a:ln>
            <a:noFill/>
          </a:ln>
        </p:spPr>
      </p:pic>
      <p:pic>
        <p:nvPicPr>
          <p:cNvPr id="643" name="Google Shape;643;p80"/>
          <p:cNvPicPr preferRelativeResize="0"/>
          <p:nvPr/>
        </p:nvPicPr>
        <p:blipFill rotWithShape="1">
          <a:blip r:embed="rId4">
            <a:alphaModFix/>
          </a:blip>
          <a:srcRect/>
          <a:stretch/>
        </p:blipFill>
        <p:spPr>
          <a:xfrm>
            <a:off x="648025" y="3079238"/>
            <a:ext cx="209500" cy="209500"/>
          </a:xfrm>
          <a:prstGeom prst="rect">
            <a:avLst/>
          </a:prstGeom>
          <a:noFill/>
          <a:ln>
            <a:noFill/>
          </a:ln>
        </p:spPr>
      </p:pic>
      <p:sp>
        <p:nvSpPr>
          <p:cNvPr id="644" name="Google Shape;644;p80"/>
          <p:cNvSpPr txBox="1"/>
          <p:nvPr/>
        </p:nvSpPr>
        <p:spPr>
          <a:xfrm>
            <a:off x="260700" y="4714125"/>
            <a:ext cx="6462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000000"/>
                </a:solidFill>
                <a:latin typeface="Arial"/>
                <a:ea typeface="Arial"/>
                <a:cs typeface="Arial"/>
                <a:sym typeface="Arial"/>
              </a:rPr>
              <a:t>Note:</a:t>
            </a:r>
            <a:endParaRPr sz="1100" b="1"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72419314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685</TotalTime>
  <Words>355</Words>
  <Application>Microsoft Office PowerPoint</Application>
  <PresentationFormat>On-screen Show (16:9)</PresentationFormat>
  <Paragraphs>19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Times New Roman</vt:lpstr>
      <vt:lpstr>Arial</vt:lpstr>
      <vt:lpstr>Roboto Condensed Light</vt:lpstr>
      <vt:lpstr>Simple Light</vt:lpstr>
      <vt:lpstr>Creating a nudge: Making ABDM implementation easier - Consent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abdm sbxdemo</cp:lastModifiedBy>
  <cp:revision>25</cp:revision>
  <dcterms:modified xsi:type="dcterms:W3CDTF">2023-09-05T12:20:02Z</dcterms:modified>
</cp:coreProperties>
</file>